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7333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In the Cross of Christ I Glory</a:t>
            </a:r>
          </a:p>
          <a:p>
            <a:r>
              <a:rPr lang="en-US" sz="3600" dirty="0"/>
              <a:t>Gal. 6:14</a:t>
            </a:r>
          </a:p>
          <a:p>
            <a:r>
              <a:rPr lang="en-US" sz="3600" dirty="0"/>
              <a:t>John Bowring, 1792-1872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tangphasak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135. Singlamteh Ka Kipakna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2018-10-12T03:10:44Z</dcterms:modified>
</cp:coreProperties>
</file>